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Portuga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Universidade do Minho (UMinho)</c:v>
                </c:pt>
                <c:pt idx="1">
                  <c:v>Universidade do Porto (U.Porto)</c:v>
                </c:pt>
                <c:pt idx="2">
                  <c:v>Universidade de Coimbra (UC)</c:v>
                </c:pt>
                <c:pt idx="3">
                  <c:v>Universidade de Aveiro (UA)</c:v>
                </c:pt>
                <c:pt idx="4">
                  <c:v>Universidade de Lisboa (ULisboa)</c:v>
                </c:pt>
                <c:pt idx="5">
                  <c:v>Universidade Nova de Lisboa (NOVA)</c:v>
                </c:pt>
                <c:pt idx="6">
                  <c:v>Universidade do Algarve (UAlg)</c:v>
                </c:pt>
                <c:pt idx="7">
                  <c:v>Cooperativa de Ensino Superior Politécnico e Universitário (Cespu)</c:v>
                </c:pt>
                <c:pt idx="8">
                  <c:v>Universidade dos Açores (Uac)</c:v>
                </c:pt>
                <c:pt idx="9">
                  <c:v>Universidade Lusófona de Humanidades e Tecnologia (ULHT)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47</c:v>
                </c:pt>
                <c:pt idx="1">
                  <c:v>46</c:v>
                </c:pt>
                <c:pt idx="2">
                  <c:v>35</c:v>
                </c:pt>
                <c:pt idx="3">
                  <c:v>33</c:v>
                </c:pt>
                <c:pt idx="4">
                  <c:v>24</c:v>
                </c:pt>
                <c:pt idx="5">
                  <c:v>15</c:v>
                </c:pt>
                <c:pt idx="6">
                  <c:v>8</c:v>
                </c:pt>
                <c:pt idx="7">
                  <c:v>5</c:v>
                </c:pt>
                <c:pt idx="8">
                  <c:v>5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94-4D08-8589-AFF35E87D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Minho'!$B$18:$B$27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Minho'!$C$18:$C$27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9B-4B0B-8D6E-833D7820C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Minho'!$G$18:$G$27</c:f>
              <c:strCache>
                <c:ptCount val="10"/>
                <c:pt idx="0">
                  <c:v>polymer science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microbiology</c:v>
                </c:pt>
                <c:pt idx="4">
                  <c:v>chemistry</c:v>
                </c:pt>
                <c:pt idx="5">
                  <c:v>mycology</c:v>
                </c:pt>
                <c:pt idx="6">
                  <c:v>psychology</c:v>
                </c:pt>
                <c:pt idx="7">
                  <c:v>biotechnology &amp; applied microbiology</c:v>
                </c:pt>
                <c:pt idx="8">
                  <c:v>infectious diseases</c:v>
                </c:pt>
                <c:pt idx="9">
                  <c:v>behavioral sciences</c:v>
                </c:pt>
              </c:strCache>
            </c:strRef>
          </c:cat>
          <c:val>
            <c:numRef>
              <c:f>'Univ Minho'!$H$18:$H$27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2D-47B2-95FD-DE9FD33A3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Minho'!$L$17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Minho'!$K$18:$K$27</c:f>
              <c:strCache>
                <c:ptCount val="10"/>
                <c:pt idx="0">
                  <c:v>Oliveira, R</c:v>
                </c:pt>
                <c:pt idx="1">
                  <c:v>Barbosa, DB</c:v>
                </c:pt>
                <c:pt idx="2">
                  <c:v>Gorup, LF</c:v>
                </c:pt>
                <c:pt idx="3">
                  <c:v>Henriques, M</c:v>
                </c:pt>
                <c:pt idx="4">
                  <c:v>Monteiro, DR</c:v>
                </c:pt>
                <c:pt idx="5">
                  <c:v>de Camargo, ER</c:v>
                </c:pt>
                <c:pt idx="6">
                  <c:v>Gregorio, R</c:v>
                </c:pt>
                <c:pt idx="7">
                  <c:v>Lanceros-Mendez, S</c:v>
                </c:pt>
                <c:pt idx="8">
                  <c:v>Sencadas, V</c:v>
                </c:pt>
                <c:pt idx="9">
                  <c:v>Covas, JA</c:v>
                </c:pt>
              </c:strCache>
            </c:strRef>
          </c:cat>
          <c:val>
            <c:numRef>
              <c:f>'Univ Minho'!$L$18:$L$27</c:f>
              <c:numCache>
                <c:formatCode>General</c:formatCode>
                <c:ptCount val="10"/>
                <c:pt idx="0">
                  <c:v>11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14-41FD-AF16-925A40AFC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Porto'!$B$18:$B$27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Porto'!$C$18:$C$27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  <c:pt idx="5">
                  <c:v>6</c:v>
                </c:pt>
                <c:pt idx="6">
                  <c:v>7</c:v>
                </c:pt>
                <c:pt idx="7">
                  <c:v>1</c:v>
                </c:pt>
                <c:pt idx="8">
                  <c:v>6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F1-4846-9A26-69390D3B5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C48-4838-9C03-A0276AE5ADE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C48-4838-9C03-A0276AE5ADE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3C48-4838-9C03-A0276AE5ADE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C48-4838-9C03-A0276AE5ADE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48-4838-9C03-A0276AE5A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Porto'!$G$18:$G$27</c:f>
              <c:strCache>
                <c:ptCount val="10"/>
                <c:pt idx="0">
                  <c:v>chemistry</c:v>
                </c:pt>
                <c:pt idx="1">
                  <c:v>biochemistry &amp; molecular biology</c:v>
                </c:pt>
                <c:pt idx="2">
                  <c:v>pharmacology &amp; pharmacy</c:v>
                </c:pt>
                <c:pt idx="3">
                  <c:v>engineering</c:v>
                </c:pt>
                <c:pt idx="4">
                  <c:v>computer science</c:v>
                </c:pt>
                <c:pt idx="5">
                  <c:v>environmental sciences &amp; ecology</c:v>
                </c:pt>
                <c:pt idx="6">
                  <c:v>operations research &amp; management science</c:v>
                </c:pt>
                <c:pt idx="7">
                  <c:v>physics</c:v>
                </c:pt>
                <c:pt idx="8">
                  <c:v>astronomy &amp; astrophysics</c:v>
                </c:pt>
                <c:pt idx="9">
                  <c:v>psychology</c:v>
                </c:pt>
              </c:strCache>
            </c:strRef>
          </c:cat>
          <c:val>
            <c:numRef>
              <c:f>'Univ Porto'!$H$18:$H$27</c:f>
              <c:numCache>
                <c:formatCode>General</c:formatCode>
                <c:ptCount val="10"/>
                <c:pt idx="0">
                  <c:v>18</c:v>
                </c:pt>
                <c:pt idx="1">
                  <c:v>10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1A-4ABE-BCFA-CE65FE46A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Porto'!$L$17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Porto'!$K$18:$K$27</c:f>
              <c:strCache>
                <c:ptCount val="10"/>
                <c:pt idx="0">
                  <c:v>CASS, QB</c:v>
                </c:pt>
                <c:pt idx="1">
                  <c:v>Tiritan, ME</c:v>
                </c:pt>
                <c:pt idx="2">
                  <c:v>Almada-Lobo, B</c:v>
                </c:pt>
                <c:pt idx="3">
                  <c:v>Morabito, R</c:v>
                </c:pt>
                <c:pt idx="4">
                  <c:v>Pinto, MMM</c:v>
                </c:pt>
                <c:pt idx="5">
                  <c:v>Vasconcelos, MH</c:v>
                </c:pt>
                <c:pt idx="6">
                  <c:v>Bernardini, AE</c:v>
                </c:pt>
                <c:pt idx="7">
                  <c:v>Fernandes, C</c:v>
                </c:pt>
                <c:pt idx="8">
                  <c:v>Madureira, TV</c:v>
                </c:pt>
                <c:pt idx="9">
                  <c:v>Antunes, SC</c:v>
                </c:pt>
              </c:strCache>
            </c:strRef>
          </c:cat>
          <c:val>
            <c:numRef>
              <c:f>'Univ Porto'!$L$18:$L$27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CB-4C29-97A5-C205964B6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Coimbra'!$B$18:$B$27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Coimbra'!$C$18:$C$27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1C-4CE6-8047-F45FC65F4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Coimbra'!$G$18:$G$27</c:f>
              <c:strCache>
                <c:ptCount val="10"/>
                <c:pt idx="0">
                  <c:v>chemistry</c:v>
                </c:pt>
                <c:pt idx="1">
                  <c:v>electrochemistry</c:v>
                </c:pt>
                <c:pt idx="2">
                  <c:v>engineering</c:v>
                </c:pt>
                <c:pt idx="3">
                  <c:v>physics</c:v>
                </c:pt>
                <c:pt idx="4">
                  <c:v>operations research &amp; management science</c:v>
                </c:pt>
                <c:pt idx="5">
                  <c:v>instruments &amp; instrumentation</c:v>
                </c:pt>
                <c:pt idx="6">
                  <c:v>biochemistry &amp; molecular biology</c:v>
                </c:pt>
                <c:pt idx="7">
                  <c:v>microbiology</c:v>
                </c:pt>
                <c:pt idx="8">
                  <c:v>pharmacology &amp; pharmacy</c:v>
                </c:pt>
                <c:pt idx="9">
                  <c:v>science &amp; technology - other topics</c:v>
                </c:pt>
              </c:strCache>
            </c:strRef>
          </c:cat>
          <c:val>
            <c:numRef>
              <c:f>'Univ Coimbra'!$H$18:$H$27</c:f>
              <c:numCache>
                <c:formatCode>General</c:formatCode>
                <c:ptCount val="10"/>
                <c:pt idx="0">
                  <c:v>12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6-40DC-9616-7C4339F24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Coimbra'!$L$17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Coimbra'!$K$18:$K$27</c:f>
              <c:strCache>
                <c:ptCount val="10"/>
                <c:pt idx="0">
                  <c:v>Brett, CMA</c:v>
                </c:pt>
                <c:pt idx="1">
                  <c:v>Fatibello-Filho, O</c:v>
                </c:pt>
                <c:pt idx="2">
                  <c:v>Ghica, ME</c:v>
                </c:pt>
                <c:pt idx="3">
                  <c:v>Pauliukaite, R</c:v>
                </c:pt>
                <c:pt idx="4">
                  <c:v>Silva, C</c:v>
                </c:pt>
                <c:pt idx="5">
                  <c:v>Stevenson, M</c:v>
                </c:pt>
                <c:pt idx="6">
                  <c:v>Thurer, M</c:v>
                </c:pt>
                <c:pt idx="7">
                  <c:v>Frederico, T</c:v>
                </c:pt>
                <c:pt idx="8">
                  <c:v>Oliveira, O</c:v>
                </c:pt>
                <c:pt idx="9">
                  <c:v>de Paula, W</c:v>
                </c:pt>
              </c:strCache>
            </c:strRef>
          </c:cat>
          <c:val>
            <c:numRef>
              <c:f>'Univ Coimbra'!$L$18:$L$27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B-47E7-B051-2E5E83479F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Aveiro'!$B$18:$B$27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Aveiro'!$C$18:$C$27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A0-455F-AC21-51C7AD280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Aveiro'!$G$18:$G$27</c:f>
              <c:strCache>
                <c:ptCount val="10"/>
                <c:pt idx="0">
                  <c:v>materials science</c:v>
                </c:pt>
                <c:pt idx="1">
                  <c:v>chemistry</c:v>
                </c:pt>
                <c:pt idx="2">
                  <c:v>environmental sciences &amp; ecology</c:v>
                </c:pt>
                <c:pt idx="3">
                  <c:v>engineering</c:v>
                </c:pt>
                <c:pt idx="4">
                  <c:v>pharmacology &amp; pharmacy</c:v>
                </c:pt>
                <c:pt idx="5">
                  <c:v>construction &amp; building technology</c:v>
                </c:pt>
                <c:pt idx="6">
                  <c:v>marine &amp; freshwater biology</c:v>
                </c:pt>
                <c:pt idx="7">
                  <c:v>meteorology &amp; atmospheric sciences</c:v>
                </c:pt>
                <c:pt idx="8">
                  <c:v>toxicology</c:v>
                </c:pt>
                <c:pt idx="9">
                  <c:v>biochemistry &amp; molecular biology</c:v>
                </c:pt>
              </c:strCache>
            </c:strRef>
          </c:cat>
          <c:val>
            <c:numRef>
              <c:f>'Univ Aveiro'!$H$18:$H$27</c:f>
              <c:numCache>
                <c:formatCode>General</c:formatCode>
                <c:ptCount val="10"/>
                <c:pt idx="0">
                  <c:v>13</c:v>
                </c:pt>
                <c:pt idx="1">
                  <c:v>12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15-4B6D-892C-4D75CAF3F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Aveiro'!$L$17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Aveiro'!$K$18:$K$27</c:f>
              <c:strCache>
                <c:ptCount val="10"/>
                <c:pt idx="0">
                  <c:v>Morelli, MR</c:v>
                </c:pt>
                <c:pt idx="1">
                  <c:v>ROCHA, O</c:v>
                </c:pt>
                <c:pt idx="2">
                  <c:v>Cavaleiro, JAS</c:v>
                </c:pt>
                <c:pt idx="3">
                  <c:v>de Oliveira, KT</c:v>
                </c:pt>
                <c:pt idx="4">
                  <c:v>Labrincha, JA</c:v>
                </c:pt>
                <c:pt idx="5">
                  <c:v>Ribeiro, DV</c:v>
                </c:pt>
                <c:pt idx="6">
                  <c:v>Segadaes, AM</c:v>
                </c:pt>
                <c:pt idx="7">
                  <c:v>Antunes, SC</c:v>
                </c:pt>
                <c:pt idx="8">
                  <c:v>Nunes, B</c:v>
                </c:pt>
                <c:pt idx="9">
                  <c:v>Silva, AMS</c:v>
                </c:pt>
              </c:strCache>
            </c:strRef>
          </c:cat>
          <c:val>
            <c:numRef>
              <c:f>'Univ Aveiro'!$L$18:$L$27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10-46CA-81E6-D1153915B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Lisboa'!$B$18:$B$27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Lisboa'!$C$18:$C$27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A2-4FF9-892D-390DF7A054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Lisboa'!$G$18:$G$27</c:f>
              <c:strCache>
                <c:ptCount val="10"/>
                <c:pt idx="0">
                  <c:v>physics</c:v>
                </c:pt>
                <c:pt idx="1">
                  <c:v>astronomy &amp; astrophysics</c:v>
                </c:pt>
                <c:pt idx="2">
                  <c:v>materials science</c:v>
                </c:pt>
                <c:pt idx="3">
                  <c:v>chemistry</c:v>
                </c:pt>
                <c:pt idx="4">
                  <c:v>engineering</c:v>
                </c:pt>
                <c:pt idx="5">
                  <c:v>mathematics</c:v>
                </c:pt>
                <c:pt idx="6">
                  <c:v>biochemistry &amp; molecular biology</c:v>
                </c:pt>
                <c:pt idx="7">
                  <c:v>mechanics</c:v>
                </c:pt>
                <c:pt idx="8">
                  <c:v>metallurgy &amp; metallurgical engineering</c:v>
                </c:pt>
                <c:pt idx="9">
                  <c:v>parasitology</c:v>
                </c:pt>
              </c:strCache>
            </c:strRef>
          </c:cat>
          <c:val>
            <c:numRef>
              <c:f>'Univ Lisboa'!$H$18:$H$27</c:f>
              <c:numCache>
                <c:formatCode>General</c:formatCode>
                <c:ptCount val="10"/>
                <c:pt idx="0">
                  <c:v>12</c:v>
                </c:pt>
                <c:pt idx="1">
                  <c:v>7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8-41E3-B690-1917AAF21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8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27</c:v>
                </c:pt>
                <c:pt idx="5">
                  <c:v>24</c:v>
                </c:pt>
                <c:pt idx="6">
                  <c:v>18</c:v>
                </c:pt>
                <c:pt idx="7">
                  <c:v>9</c:v>
                </c:pt>
                <c:pt idx="8">
                  <c:v>22</c:v>
                </c:pt>
                <c:pt idx="9">
                  <c:v>18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3</c:v>
                </c:pt>
                <c:pt idx="15">
                  <c:v>6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5A-410B-9190-497CE941954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Lisboa'!$L$17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Lisboa'!$K$18:$K$27</c:f>
              <c:strCache>
                <c:ptCount val="10"/>
                <c:pt idx="0">
                  <c:v>Bernardini, AE</c:v>
                </c:pt>
                <c:pt idx="1">
                  <c:v>Bertolami, O</c:v>
                </c:pt>
                <c:pt idx="2">
                  <c:v>Bastos, C</c:v>
                </c:pt>
                <c:pt idx="3">
                  <c:v>Dias, NC</c:v>
                </c:pt>
                <c:pt idx="4">
                  <c:v>Prata, JN</c:v>
                </c:pt>
                <c:pt idx="5">
                  <c:v>Arruda, LK</c:v>
                </c:pt>
                <c:pt idx="6">
                  <c:v>BATISTA, AA</c:v>
                </c:pt>
                <c:pt idx="7">
                  <c:v>Bocchi, N</c:v>
                </c:pt>
                <c:pt idx="8">
                  <c:v>Chemetov, NV</c:v>
                </c:pt>
                <c:pt idx="9">
                  <c:v>Cooney, CL</c:v>
                </c:pt>
              </c:strCache>
            </c:strRef>
          </c:cat>
          <c:val>
            <c:numRef>
              <c:f>'Univ Lisboa'!$L$18:$L$27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40-496E-A549-1B5AB6603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chemistry</c:v>
                </c:pt>
                <c:pt idx="1">
                  <c:v>engineering</c:v>
                </c:pt>
                <c:pt idx="2">
                  <c:v>materials science</c:v>
                </c:pt>
                <c:pt idx="3">
                  <c:v>physics</c:v>
                </c:pt>
                <c:pt idx="4">
                  <c:v>environmental sciences &amp; ecology</c:v>
                </c:pt>
                <c:pt idx="5">
                  <c:v>pharmacology &amp; pharmacy</c:v>
                </c:pt>
                <c:pt idx="6">
                  <c:v>biochemistry &amp; molecular biology</c:v>
                </c:pt>
                <c:pt idx="7">
                  <c:v>operations research &amp; management science</c:v>
                </c:pt>
                <c:pt idx="8">
                  <c:v>polymer science</c:v>
                </c:pt>
                <c:pt idx="9">
                  <c:v>marine &amp; freshwater biology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48</c:v>
                </c:pt>
                <c:pt idx="1">
                  <c:v>27</c:v>
                </c:pt>
                <c:pt idx="2">
                  <c:v>23</c:v>
                </c:pt>
                <c:pt idx="3">
                  <c:v>23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11</c:v>
                </c:pt>
                <c:pt idx="8">
                  <c:v>11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D4-490F-A2EA-EB81C395B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silver nanoparticles</c:v>
                </c:pt>
                <c:pt idx="1">
                  <c:v>biofilms</c:v>
                </c:pt>
                <c:pt idx="2">
                  <c:v>candida albicans</c:v>
                </c:pt>
                <c:pt idx="3">
                  <c:v>candida glabrata</c:v>
                </c:pt>
                <c:pt idx="4">
                  <c:v>apoptosis</c:v>
                </c:pt>
                <c:pt idx="5">
                  <c:v>biofilm</c:v>
                </c:pt>
                <c:pt idx="6">
                  <c:v>electrochemical impedance spectroscopy</c:v>
                </c:pt>
                <c:pt idx="7">
                  <c:v>microstructure</c:v>
                </c:pt>
                <c:pt idx="8">
                  <c:v>red mud</c:v>
                </c:pt>
                <c:pt idx="9">
                  <c:v>acetaminophen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99-4353-B675-C5CCCA732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do Porto (</a:t>
            </a:r>
            <a:r>
              <a:rPr lang="pt-BR" dirty="0" err="1"/>
              <a:t>U.Porto</a:t>
            </a:r>
            <a:r>
              <a:rPr lang="pt-BR" dirty="0"/>
              <a:t>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0663189"/>
              </p:ext>
            </p:extLst>
          </p:nvPr>
        </p:nvGraphicFramePr>
        <p:xfrm>
          <a:off x="829342" y="883518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do Porto (</a:t>
            </a:r>
            <a:r>
              <a:rPr lang="pt-BR" dirty="0" err="1"/>
              <a:t>U.Porto</a:t>
            </a:r>
            <a:r>
              <a:rPr lang="pt-BR" dirty="0"/>
              <a:t>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564907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do Porto (</a:t>
            </a:r>
            <a:r>
              <a:rPr lang="pt-BR" dirty="0" err="1"/>
              <a:t>U.Porto</a:t>
            </a:r>
            <a:r>
              <a:rPr lang="pt-BR" dirty="0"/>
              <a:t>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904081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Coimbra (UC),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648077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Coimbra (UC),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007068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Coimbra (UC),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850016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Aveiro (UA),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679981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Aveiro (UA),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964517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Aveiro (UA),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915289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Lisboa (</a:t>
            </a:r>
            <a:r>
              <a:rPr lang="pt-BR" dirty="0" err="1"/>
              <a:t>ULisboa</a:t>
            </a:r>
            <a:r>
              <a:rPr lang="pt-BR" dirty="0"/>
              <a:t>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848083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047332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Lisboa (</a:t>
            </a:r>
            <a:r>
              <a:rPr lang="pt-BR" dirty="0" err="1"/>
              <a:t>ULisboa</a:t>
            </a:r>
            <a:r>
              <a:rPr lang="pt-BR" dirty="0"/>
              <a:t>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7973086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Lisboa (</a:t>
            </a:r>
            <a:r>
              <a:rPr lang="pt-BR" dirty="0" err="1"/>
              <a:t>ULisboa</a:t>
            </a:r>
            <a:r>
              <a:rPr lang="pt-BR" dirty="0"/>
              <a:t>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1957"/>
              </p:ext>
            </p:extLst>
          </p:nvPr>
        </p:nvGraphicFramePr>
        <p:xfrm>
          <a:off x="825795" y="883519"/>
          <a:ext cx="10536863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de Portugal,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253904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de Portugal,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216610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de Portugal,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40944"/>
              </p:ext>
            </p:extLst>
          </p:nvPr>
        </p:nvGraphicFramePr>
        <p:xfrm>
          <a:off x="829341" y="883518"/>
          <a:ext cx="10533313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de Portugal,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257140"/>
              </p:ext>
            </p:extLst>
          </p:nvPr>
        </p:nvGraphicFramePr>
        <p:xfrm>
          <a:off x="829342" y="883519"/>
          <a:ext cx="10533314" cy="509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do Minho (</a:t>
            </a:r>
            <a:r>
              <a:rPr lang="pt-BR" dirty="0" err="1"/>
              <a:t>UMinho</a:t>
            </a:r>
            <a:r>
              <a:rPr lang="pt-BR" dirty="0"/>
              <a:t>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665279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do Minho (</a:t>
            </a:r>
            <a:r>
              <a:rPr lang="pt-BR" dirty="0" err="1"/>
              <a:t>UMinho</a:t>
            </a:r>
            <a:r>
              <a:rPr lang="pt-BR" dirty="0"/>
              <a:t>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4593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do Minho (</a:t>
            </a:r>
            <a:r>
              <a:rPr lang="pt-BR" dirty="0" err="1"/>
              <a:t>UMinho</a:t>
            </a:r>
            <a:r>
              <a:rPr lang="pt-BR" dirty="0"/>
              <a:t>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946396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413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de Portugal, por ano</vt:lpstr>
      <vt:lpstr>Publicações da UFSCar em colaboração com instituições de Portugal, por área</vt:lpstr>
      <vt:lpstr>Publicações da UFSCar em colaboração com instituições de Portugal, por palavra-chave</vt:lpstr>
      <vt:lpstr>Publicações da UFSCar em colaboração com instituições de Portugal, por instituição</vt:lpstr>
      <vt:lpstr>Publicações da UFSCar em colaboração com Universidade do Minho (UMinho), por ano</vt:lpstr>
      <vt:lpstr>Publicações da UFSCar em colaboração com Universidade do Minho (UMinho), por área</vt:lpstr>
      <vt:lpstr>Publicações da UFSCar em colaboração com Universidade do Minho (UMinho), por autor</vt:lpstr>
      <vt:lpstr>Publicações da UFSCar em colaboração com Universidade do Porto (U.Porto), por ano</vt:lpstr>
      <vt:lpstr>Publicações da UFSCar em colaboração com Universidade do Porto (U.Porto), por área</vt:lpstr>
      <vt:lpstr>Publicações da UFSCar em colaboração com Universidade do Porto (U.Porto), por autor</vt:lpstr>
      <vt:lpstr>Publicações da UFSCar em colaboração com Universidade de Coimbra (UC), por ano</vt:lpstr>
      <vt:lpstr>Publicações da UFSCar em colaboração com Universidade de Coimbra (UC), por área</vt:lpstr>
      <vt:lpstr>Publicações da UFSCar em colaboração com Universidade de Coimbra (UC), por autor</vt:lpstr>
      <vt:lpstr>Publicações da UFSCar em colaboração com Universidade de Aveiro (UA), por ano</vt:lpstr>
      <vt:lpstr>Publicações da UFSCar em colaboração com Universidade de Aveiro (UA), por área</vt:lpstr>
      <vt:lpstr>Publicações da UFSCar em colaboração com Universidade de Aveiro (UA), por autor</vt:lpstr>
      <vt:lpstr>Publicações da UFSCar em colaboração com Universidade de Lisboa (ULisboa), por ano</vt:lpstr>
      <vt:lpstr>Publicações da UFSCar em colaboração com Universidade de Lisboa (ULisboa), por área</vt:lpstr>
      <vt:lpstr>Publicações da UFSCar em colaboração com Universidade de Lisboa (ULisboa),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43</cp:revision>
  <dcterms:created xsi:type="dcterms:W3CDTF">2018-06-12T14:18:58Z</dcterms:created>
  <dcterms:modified xsi:type="dcterms:W3CDTF">2018-06-20T11:49:53Z</dcterms:modified>
</cp:coreProperties>
</file>