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It&#225;li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14-4CDF-B550-1E7E42875C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14-4CDF-B550-1E7E42875C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580674288966944E-2"/>
          <c:y val="6.2386458333333332E-2"/>
          <c:w val="0.90587196167156614"/>
          <c:h val="0.7899177083333333"/>
        </c:manualLayout>
      </c:layout>
      <c:lineChart>
        <c:grouping val="standard"/>
        <c:varyColors val="0"/>
        <c:ser>
          <c:idx val="0"/>
          <c:order val="0"/>
          <c:tx>
            <c:strRef>
              <c:f>Unife!$B$17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Unife!$D$19:$D$28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Unife!$B$19:$B$28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6B-4619-90DD-657C456B3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Unife!$G$17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Unife!$I$18:$I$27</c:f>
              <c:strCache>
                <c:ptCount val="10"/>
                <c:pt idx="0">
                  <c:v>chemistry, physical</c:v>
                </c:pt>
                <c:pt idx="1">
                  <c:v>chemistry, organic</c:v>
                </c:pt>
                <c:pt idx="2">
                  <c:v>materials science, biomaterials</c:v>
                </c:pt>
                <c:pt idx="3">
                  <c:v>biochemistry &amp; molecular biology</c:v>
                </c:pt>
                <c:pt idx="4">
                  <c:v>chemistry, inorganic &amp; nuclear</c:v>
                </c:pt>
                <c:pt idx="5">
                  <c:v>chemistry, multidisciplinary</c:v>
                </c:pt>
                <c:pt idx="6">
                  <c:v>crystallography</c:v>
                </c:pt>
                <c:pt idx="7">
                  <c:v>endocrinology &amp; metabolism</c:v>
                </c:pt>
                <c:pt idx="8">
                  <c:v>engineering, biomedical</c:v>
                </c:pt>
                <c:pt idx="9">
                  <c:v>immunology</c:v>
                </c:pt>
              </c:strCache>
            </c:strRef>
          </c:cat>
          <c:val>
            <c:numRef>
              <c:f>Unife!$G$18:$G$27</c:f>
              <c:numCache>
                <c:formatCode>General</c:formatCode>
                <c:ptCount val="10"/>
                <c:pt idx="0">
                  <c:v>17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9-4C14-A6BB-9B6C0C5914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Unife!$L$17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Unife!$N$18:$N$27</c:f>
              <c:strCache>
                <c:ptCount val="10"/>
                <c:pt idx="0">
                  <c:v>DAL COLLE, M</c:v>
                </c:pt>
                <c:pt idx="1">
                  <c:v>OLIVATO, PR</c:v>
                </c:pt>
                <c:pt idx="2">
                  <c:v>ZUKERMAN-SCHPECTOR, J</c:v>
                </c:pt>
                <c:pt idx="3">
                  <c:v>RITTNER, R</c:v>
                </c:pt>
                <c:pt idx="4">
                  <c:v>RODRIGUES, A</c:v>
                </c:pt>
                <c:pt idx="5">
                  <c:v>VINHATO, E</c:v>
                </c:pt>
                <c:pt idx="6">
                  <c:v>CERQUEIRA, CR</c:v>
                </c:pt>
                <c:pt idx="7">
                  <c:v>REIS, AKCA</c:v>
                </c:pt>
                <c:pt idx="8">
                  <c:v>DISTEFANO, G</c:v>
                </c:pt>
                <c:pt idx="9">
                  <c:v>RODRIGUES, DNS</c:v>
                </c:pt>
              </c:strCache>
            </c:strRef>
          </c:cat>
          <c:val>
            <c:numRef>
              <c:f>Unife!$L$18:$L$27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0-4974-97F9-7B03776D9C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CNR!$B$17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CNR!$D$19:$D$28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CNR!$B$19:$B$28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60-4096-806E-2AD3B2FD9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CNR!$G$17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CNR!$I$18:$I$27</c:f>
              <c:strCache>
                <c:ptCount val="10"/>
                <c:pt idx="0">
                  <c:v>zoology</c:v>
                </c:pt>
                <c:pt idx="1">
                  <c:v>chemistry, analytical</c:v>
                </c:pt>
                <c:pt idx="2">
                  <c:v>chemistry, physical</c:v>
                </c:pt>
                <c:pt idx="3">
                  <c:v>materials science, multidisciplinary</c:v>
                </c:pt>
                <c:pt idx="4">
                  <c:v>polymer science</c:v>
                </c:pt>
                <c:pt idx="5">
                  <c:v>spectroscopy</c:v>
                </c:pt>
                <c:pt idx="6">
                  <c:v>biology</c:v>
                </c:pt>
                <c:pt idx="7">
                  <c:v>biotechnology &amp; applied microbiology</c:v>
                </c:pt>
                <c:pt idx="8">
                  <c:v>chemistry, inorganic &amp; nuclear</c:v>
                </c:pt>
                <c:pt idx="9">
                  <c:v>environmental sciences</c:v>
                </c:pt>
              </c:strCache>
            </c:strRef>
          </c:cat>
          <c:val>
            <c:numRef>
              <c:f>CNR!$G$18:$G$27</c:f>
              <c:numCache>
                <c:formatCode>General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70-4D62-A407-0587C3A306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CNR!$L$17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CNR!$N$18:$N$27</c:f>
              <c:strCache>
                <c:ptCount val="10"/>
                <c:pt idx="0">
                  <c:v>BICHUETTE, ME</c:v>
                </c:pt>
                <c:pt idx="1">
                  <c:v>TAITI, S</c:v>
                </c:pt>
                <c:pt idx="2">
                  <c:v>ARAUJO, PB</c:v>
                </c:pt>
                <c:pt idx="3">
                  <c:v>CAMPOS, IS</c:v>
                </c:pt>
                <c:pt idx="4">
                  <c:v>DECANDIA, F</c:v>
                </c:pt>
                <c:pt idx="5">
                  <c:v>MARANGONI, BS</c:v>
                </c:pt>
                <c:pt idx="6">
                  <c:v>MILORI, DMBP</c:v>
                </c:pt>
                <c:pt idx="7">
                  <c:v>NICOLODELLI, G</c:v>
                </c:pt>
                <c:pt idx="8">
                  <c:v>SENESI, GS</c:v>
                </c:pt>
                <c:pt idx="9">
                  <c:v>VILLAS-BOAS, PR</c:v>
                </c:pt>
              </c:strCache>
            </c:strRef>
          </c:cat>
          <c:val>
            <c:numRef>
              <c:f>CNR!$L$18:$L$27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F1-46F1-8F14-DFE05E40880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Politecnico!$B$17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Politecnico!$D$19:$D$28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Politecnico!$B$19:$B$28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18-43ED-AE43-DDE896D30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Politecnico!$G$17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Politecnico!$I$18:$I$27</c:f>
              <c:strCache>
                <c:ptCount val="10"/>
                <c:pt idx="0">
                  <c:v>multidisciplinary sciences</c:v>
                </c:pt>
                <c:pt idx="1">
                  <c:v>physiology</c:v>
                </c:pt>
                <c:pt idx="2">
                  <c:v>clinical neurology</c:v>
                </c:pt>
                <c:pt idx="3">
                  <c:v>engineering, biomedical</c:v>
                </c:pt>
                <c:pt idx="4">
                  <c:v>biophysics</c:v>
                </c:pt>
                <c:pt idx="5">
                  <c:v>rheumatology</c:v>
                </c:pt>
                <c:pt idx="6">
                  <c:v>computer science, interdisciplinary applications</c:v>
                </c:pt>
                <c:pt idx="7">
                  <c:v>mathematical &amp; computational biology</c:v>
                </c:pt>
                <c:pt idx="8">
                  <c:v>medical informatics</c:v>
                </c:pt>
                <c:pt idx="9">
                  <c:v>respiratory system</c:v>
                </c:pt>
              </c:strCache>
            </c:strRef>
          </c:cat>
          <c:val>
            <c:numRef>
              <c:f>Politecnico!$G$18:$G$27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9-4D4E-AC00-3CD9FDF5E1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Politecnico!$L$17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Politecnico!$N$18:$N$27</c:f>
              <c:strCache>
                <c:ptCount val="10"/>
                <c:pt idx="0">
                  <c:v>PORTA, A</c:v>
                </c:pt>
                <c:pt idx="1">
                  <c:v>MARCHI, A</c:v>
                </c:pt>
                <c:pt idx="2">
                  <c:v>CATAI, AM</c:v>
                </c:pt>
                <c:pt idx="3">
                  <c:v>BARBIC, F</c:v>
                </c:pt>
                <c:pt idx="4">
                  <c:v>BARI, V</c:v>
                </c:pt>
                <c:pt idx="5">
                  <c:v>BORGHI-SILVA, A</c:v>
                </c:pt>
                <c:pt idx="6">
                  <c:v>FURLAN, R</c:v>
                </c:pt>
                <c:pt idx="7">
                  <c:v>TAKAHASHI, ACM</c:v>
                </c:pt>
                <c:pt idx="8">
                  <c:v>ZAMUNER, AR</c:v>
                </c:pt>
                <c:pt idx="9">
                  <c:v>COSTA, FSM</c:v>
                </c:pt>
              </c:strCache>
            </c:strRef>
          </c:cat>
          <c:val>
            <c:numRef>
              <c:f>Politecnico!$L$18:$L$27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9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C-4267-8AC8-B6E6DFB466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UNIPD!$B$17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UNIPD!$D$19:$D$28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UNIPD!$B$19:$B$28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F3-4B94-9576-1A6A6FE64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29</c:v>
                </c:pt>
                <c:pt idx="1">
                  <c:v>21</c:v>
                </c:pt>
                <c:pt idx="2">
                  <c:v>22</c:v>
                </c:pt>
                <c:pt idx="3">
                  <c:v>19</c:v>
                </c:pt>
                <c:pt idx="4">
                  <c:v>24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  <c:pt idx="13">
                  <c:v>1</c:v>
                </c:pt>
                <c:pt idx="14">
                  <c:v>5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33-4FDE-AE81-495B4F8F1A3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UNIPD!$G$17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UNIPD!$I$18:$I$27</c:f>
              <c:strCache>
                <c:ptCount val="10"/>
                <c:pt idx="0">
                  <c:v>materials science, ceramics</c:v>
                </c:pt>
                <c:pt idx="1">
                  <c:v>biochemistry &amp; molecular biology</c:v>
                </c:pt>
                <c:pt idx="2">
                  <c:v>cell biology</c:v>
                </c:pt>
                <c:pt idx="3">
                  <c:v>ecology</c:v>
                </c:pt>
                <c:pt idx="4">
                  <c:v>evolutionary biology</c:v>
                </c:pt>
                <c:pt idx="5">
                  <c:v>astronomy &amp; astrophysics</c:v>
                </c:pt>
                <c:pt idx="6">
                  <c:v>biology</c:v>
                </c:pt>
                <c:pt idx="7">
                  <c:v>engineering, chemical</c:v>
                </c:pt>
                <c:pt idx="8">
                  <c:v>physics, particles &amp; fields</c:v>
                </c:pt>
                <c:pt idx="9">
                  <c:v>acoustics</c:v>
                </c:pt>
              </c:strCache>
            </c:strRef>
          </c:cat>
          <c:val>
            <c:numRef>
              <c:f>UNIPD!$G$18:$G$27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E9-4AD4-8C66-DAFA87B804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UNIPD!$L$17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UNIPD!$N$18:$N$27</c:f>
              <c:strCache>
                <c:ptCount val="10"/>
                <c:pt idx="0">
                  <c:v>COLOMBO, P</c:v>
                </c:pt>
                <c:pt idx="1">
                  <c:v>CILLA, MS</c:v>
                </c:pt>
                <c:pt idx="2">
                  <c:v>MORELLI, MR</c:v>
                </c:pt>
                <c:pt idx="3">
                  <c:v>KITAMOTO, K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ASKEW, DS</c:v>
                </c:pt>
                <c:pt idx="7">
                  <c:v>BABA, M</c:v>
                </c:pt>
                <c:pt idx="8">
                  <c:v>BAEHRECKE, EH</c:v>
                </c:pt>
                <c:pt idx="9">
                  <c:v>BAHR, BA</c:v>
                </c:pt>
              </c:strCache>
            </c:strRef>
          </c:cat>
          <c:val>
            <c:numRef>
              <c:f>UNIPD!$L$18:$L$27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6-448F-BDCD-8A482E5AD9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chemistry, physical</c:v>
                </c:pt>
                <c:pt idx="1">
                  <c:v>materials science, multidisciplinary</c:v>
                </c:pt>
                <c:pt idx="2">
                  <c:v>optics</c:v>
                </c:pt>
                <c:pt idx="3">
                  <c:v>physiology</c:v>
                </c:pt>
                <c:pt idx="4">
                  <c:v>physics, applied</c:v>
                </c:pt>
                <c:pt idx="5">
                  <c:v>engineering, biomedical</c:v>
                </c:pt>
                <c:pt idx="6">
                  <c:v>cardiac &amp; cardiovascular systems</c:v>
                </c:pt>
                <c:pt idx="7">
                  <c:v>multidisciplinary sciences</c:v>
                </c:pt>
                <c:pt idx="8">
                  <c:v>neurosciences</c:v>
                </c:pt>
                <c:pt idx="9">
                  <c:v>physics, atomic, molecular &amp; chemical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26</c:v>
                </c:pt>
                <c:pt idx="1">
                  <c:v>18</c:v>
                </c:pt>
                <c:pt idx="2">
                  <c:v>11</c:v>
                </c:pt>
                <c:pt idx="3">
                  <c:v>11</c:v>
                </c:pt>
                <c:pt idx="4">
                  <c:v>10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E-4D0B-8588-1C0A65252B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PORTA, A</c:v>
                </c:pt>
                <c:pt idx="1">
                  <c:v>CATAI, AM</c:v>
                </c:pt>
                <c:pt idx="2">
                  <c:v>OLIVATO, PR</c:v>
                </c:pt>
                <c:pt idx="3">
                  <c:v>ZUKERMAN-SCHPECTOR, J</c:v>
                </c:pt>
                <c:pt idx="4">
                  <c:v>DAL COLLE, M</c:v>
                </c:pt>
                <c:pt idx="5">
                  <c:v>TAKAHASHI, ACM</c:v>
                </c:pt>
                <c:pt idx="6">
                  <c:v>BORGHI-SILVA, A</c:v>
                </c:pt>
                <c:pt idx="7">
                  <c:v>MARCHI, A</c:v>
                </c:pt>
                <c:pt idx="8">
                  <c:v>BARI, V</c:v>
                </c:pt>
                <c:pt idx="9">
                  <c:v>MONTANO, N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21</c:v>
                </c:pt>
                <c:pt idx="3">
                  <c:v>21</c:v>
                </c:pt>
                <c:pt idx="4">
                  <c:v>20</c:v>
                </c:pt>
                <c:pt idx="5">
                  <c:v>19</c:v>
                </c:pt>
                <c:pt idx="6">
                  <c:v>16</c:v>
                </c:pt>
                <c:pt idx="7">
                  <c:v>12</c:v>
                </c:pt>
                <c:pt idx="8">
                  <c:v>11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6-4FE7-B1A7-CA29B02A44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heart rate variability</c:v>
                </c:pt>
                <c:pt idx="1">
                  <c:v>autonomic nervous system</c:v>
                </c:pt>
                <c:pt idx="2">
                  <c:v>infrared spectroscopy</c:v>
                </c:pt>
                <c:pt idx="3">
                  <c:v>conformational analysis</c:v>
                </c:pt>
                <c:pt idx="4">
                  <c:v>theoretical calculations</c:v>
                </c:pt>
                <c:pt idx="5">
                  <c:v>aging</c:v>
                </c:pt>
                <c:pt idx="6">
                  <c:v>cardiovascular control</c:v>
                </c:pt>
                <c:pt idx="7">
                  <c:v>x-ray diffraction analysis</c:v>
                </c:pt>
                <c:pt idx="8">
                  <c:v>symbolic analysis</c:v>
                </c:pt>
                <c:pt idx="9">
                  <c:v>biomarkers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20</c:v>
                </c:pt>
                <c:pt idx="1">
                  <c:v>19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3A-45B7-8A42-0C232B0F990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Università degli Studi di Milano (UniMi)</c:v>
                </c:pt>
                <c:pt idx="1">
                  <c:v>Università degli Studi di Ferrara (Unife)</c:v>
                </c:pt>
                <c:pt idx="2">
                  <c:v>Consiglio Nazionale delle Ricerche (CNR)</c:v>
                </c:pt>
                <c:pt idx="3">
                  <c:v>Politecnico di Milano</c:v>
                </c:pt>
                <c:pt idx="4">
                  <c:v>Università degli Studi di Padova (UNIPD)</c:v>
                </c:pt>
                <c:pt idx="5">
                  <c:v>Istituto Nazionale di Fisica Nucleare (INFN)</c:v>
                </c:pt>
                <c:pt idx="6">
                  <c:v>Università degli Studi di Salerno (UNISA)</c:v>
                </c:pt>
                <c:pt idx="7">
                  <c:v>Università di Bologna (Unibo)</c:v>
                </c:pt>
                <c:pt idx="8">
                  <c:v>Università degli Studi di Palermo</c:v>
                </c:pt>
                <c:pt idx="9">
                  <c:v>Università degli Studi di Roma "Tor Vergata"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49</c:v>
                </c:pt>
                <c:pt idx="1">
                  <c:v>26</c:v>
                </c:pt>
                <c:pt idx="2">
                  <c:v>18</c:v>
                </c:pt>
                <c:pt idx="3">
                  <c:v>16</c:v>
                </c:pt>
                <c:pt idx="4">
                  <c:v>11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D-4FDA-9CB9-E2B772E609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UniMi!$B$17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UniMi!$D$19:$D$28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UniMi!$B$19:$B$28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B5-4FB3-8365-17182D288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UniMi!$G$17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UniMi!$I$18:$I$27</c:f>
              <c:strCache>
                <c:ptCount val="10"/>
                <c:pt idx="0">
                  <c:v>physiology</c:v>
                </c:pt>
                <c:pt idx="1">
                  <c:v>cardiac &amp; cardiovascular systems</c:v>
                </c:pt>
                <c:pt idx="2">
                  <c:v>engineering, biomedical</c:v>
                </c:pt>
                <c:pt idx="3">
                  <c:v>multidisciplinary sciences</c:v>
                </c:pt>
                <c:pt idx="4">
                  <c:v>neurosciences</c:v>
                </c:pt>
                <c:pt idx="5">
                  <c:v>biophysics</c:v>
                </c:pt>
                <c:pt idx="6">
                  <c:v>rehabilitation</c:v>
                </c:pt>
                <c:pt idx="7">
                  <c:v>biology</c:v>
                </c:pt>
                <c:pt idx="8">
                  <c:v>clinical neurology</c:v>
                </c:pt>
                <c:pt idx="9">
                  <c:v>computer science, interdisciplinary applications</c:v>
                </c:pt>
              </c:strCache>
            </c:strRef>
          </c:cat>
          <c:val>
            <c:numRef>
              <c:f>UniMi!$G$18:$G$27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6-45AD-89B7-E28B2B63CD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UniMi!$L$17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UniMi!$N$18:$N$27</c:f>
              <c:strCache>
                <c:ptCount val="10"/>
                <c:pt idx="0">
                  <c:v>PORTA, A</c:v>
                </c:pt>
                <c:pt idx="1">
                  <c:v>CATAI, AM</c:v>
                </c:pt>
                <c:pt idx="2">
                  <c:v>TAKAHASHI, ACM</c:v>
                </c:pt>
                <c:pt idx="3">
                  <c:v>BORGHI-SILVA, A</c:v>
                </c:pt>
                <c:pt idx="4">
                  <c:v>MARCHI, A</c:v>
                </c:pt>
                <c:pt idx="5">
                  <c:v>BARI, V</c:v>
                </c:pt>
                <c:pt idx="6">
                  <c:v>MONTANO, N</c:v>
                </c:pt>
                <c:pt idx="7">
                  <c:v>PERSEGUINI, NM</c:v>
                </c:pt>
                <c:pt idx="8">
                  <c:v>BARBIC, F</c:v>
                </c:pt>
                <c:pt idx="9">
                  <c:v>DE MARIA, B</c:v>
                </c:pt>
              </c:strCache>
            </c:strRef>
          </c:cat>
          <c:val>
            <c:numRef>
              <c:f>UniMi!$L$18:$L$27</c:f>
              <c:numCache>
                <c:formatCode>General</c:formatCode>
                <c:ptCount val="10"/>
                <c:pt idx="0">
                  <c:v>31</c:v>
                </c:pt>
                <c:pt idx="1">
                  <c:v>30</c:v>
                </c:pt>
                <c:pt idx="2">
                  <c:v>19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1-4888-B0A4-92ED6180E3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),</a:t>
            </a:r>
            <a:br>
              <a:rPr lang="pt-BR" dirty="0"/>
            </a:b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05348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</a:t>
            </a:r>
            <a:br>
              <a:rPr lang="pt-BR" dirty="0"/>
            </a:b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33108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</a:t>
            </a:r>
            <a:br>
              <a:rPr lang="pt-BR" dirty="0"/>
            </a:b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48575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</a:t>
            </a:r>
            <a:br>
              <a:rPr lang="pt-BR" dirty="0"/>
            </a:b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41804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Consiglio</a:t>
            </a:r>
            <a:r>
              <a:rPr lang="pt-BR" dirty="0"/>
              <a:t> </a:t>
            </a:r>
            <a:r>
              <a:rPr lang="pt-BR" dirty="0" err="1"/>
              <a:t>Nazionale</a:t>
            </a:r>
            <a:r>
              <a:rPr lang="pt-BR" dirty="0"/>
              <a:t>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Ricerche</a:t>
            </a:r>
            <a:r>
              <a:rPr lang="pt-BR" dirty="0"/>
              <a:t> (CNR)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77186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Consiglio</a:t>
            </a:r>
            <a:r>
              <a:rPr lang="pt-BR" dirty="0"/>
              <a:t> </a:t>
            </a:r>
            <a:r>
              <a:rPr lang="pt-BR" dirty="0" err="1"/>
              <a:t>Nazionale</a:t>
            </a:r>
            <a:r>
              <a:rPr lang="pt-BR" dirty="0"/>
              <a:t>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Ricerche</a:t>
            </a:r>
            <a:r>
              <a:rPr lang="pt-BR" dirty="0"/>
              <a:t> (CNR),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52062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Consiglio</a:t>
            </a:r>
            <a:r>
              <a:rPr lang="pt-BR" dirty="0"/>
              <a:t> </a:t>
            </a:r>
            <a:r>
              <a:rPr lang="pt-BR" dirty="0" err="1"/>
              <a:t>Nazionale</a:t>
            </a:r>
            <a:r>
              <a:rPr lang="pt-BR" dirty="0"/>
              <a:t>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Ricerche</a:t>
            </a:r>
            <a:r>
              <a:rPr lang="pt-BR" dirty="0"/>
              <a:t> (CNR),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83450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92512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83244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79488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1698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it-IT" dirty="0"/>
              <a:t>Università degli Studi di Padova (UNIPD)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64496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it-IT" dirty="0"/>
              <a:t>Università degli Studi di Padova (UNIPD)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85477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it-IT" dirty="0"/>
              <a:t>Università degli Studi di Padova (UNIPD)</a:t>
            </a:r>
            <a:r>
              <a:rPr lang="pt-BR" dirty="0"/>
              <a:t>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94305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Itália,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47578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Itália,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27725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Itália,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2503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Itália, </a:t>
            </a: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65800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Itália,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78037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</a:t>
            </a:r>
            <a:r>
              <a:rPr lang="pt-BR" sz="2000" dirty="0"/>
              <a:t>,</a:t>
            </a:r>
            <a:br>
              <a:rPr lang="pt-BR" sz="2000" dirty="0"/>
            </a:b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06341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degli</a:t>
            </a:r>
            <a:r>
              <a:rPr lang="pt-BR" dirty="0"/>
              <a:t> Studi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),</a:t>
            </a:r>
            <a:br>
              <a:rPr lang="pt-BR" dirty="0"/>
            </a:b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14520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371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Itália, por ano</vt:lpstr>
      <vt:lpstr>Publicações da UFSCar em colaboração com instituições da Itália, por área</vt:lpstr>
      <vt:lpstr>Publicações da UFSCar em colaboração com instituições da Itália, por autor</vt:lpstr>
      <vt:lpstr>Publicações da UFSCar em colaboração com instituições da Itália, por palavra-chave</vt:lpstr>
      <vt:lpstr>Publicações da UFSCar em colaboração com instituições da Itália, por instituição</vt:lpstr>
      <vt:lpstr>Publicações da UFSCar em colaboração com Università degli Studi di Milano (UniMi), por ano</vt:lpstr>
      <vt:lpstr>Publicações da UFSCar em colaboração com Università degli Studi di Milano (UniMi), por área</vt:lpstr>
      <vt:lpstr>Publicações da UFSCar em colaboração com Università degli Studi di Milano (UniMi), por autor</vt:lpstr>
      <vt:lpstr>Publicações da UFSCar em colaboração com Università degli Studi di Ferrara (Unife), por ano</vt:lpstr>
      <vt:lpstr>Publicações da UFSCar em colaboração com Università degli Studi di Ferrara (Unife), por área</vt:lpstr>
      <vt:lpstr>Publicações da UFSCar em colaboração com Università degli Studi di Ferrara (Unife), por autor</vt:lpstr>
      <vt:lpstr>Publicações da UFSCar em colaboração com Consiglio Nazionale delle Ricerche (CNR), por ano</vt:lpstr>
      <vt:lpstr>Publicações da UFSCar em colaboração com Consiglio Nazionale delle Ricerche (CNR), por área</vt:lpstr>
      <vt:lpstr>Publicações da UFSCar em colaboração com Consiglio Nazionale delle Ricerche (CNR), por autor</vt:lpstr>
      <vt:lpstr>Publicações da UFSCar em colaboração com Politecnico di Milano, por ano</vt:lpstr>
      <vt:lpstr>Publicações da UFSCar em colaboração com Politecnico di Milano, por área</vt:lpstr>
      <vt:lpstr>Publicações da UFSCar em colaboração com Politecnico di Milano, por autor</vt:lpstr>
      <vt:lpstr>Publicações da UFSCar em colaboração com Università degli Studi di Padova (UNIPD), por ano</vt:lpstr>
      <vt:lpstr>Publicações da UFSCar em colaboração com Università degli Studi di Padova (UNIPD), por área</vt:lpstr>
      <vt:lpstr>Publicações da UFSCar em colaboração com Università degli Studi di Padova (UNIPD),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65</cp:revision>
  <dcterms:created xsi:type="dcterms:W3CDTF">2018-06-12T14:18:58Z</dcterms:created>
  <dcterms:modified xsi:type="dcterms:W3CDTF">2019-03-12T13:07:26Z</dcterms:modified>
</cp:coreProperties>
</file>