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53395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PPGAS – ANTROPOLOGIA SOCIAL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PPGAS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PPGAS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14072"/>
            <a:ext cx="10255234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PPGAS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638422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PPGAS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PPGAS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350</TotalTime>
  <Words>262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2018-02-20T18:13:42Z</dcterms:modified>
</cp:coreProperties>
</file>