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713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BIOTECNOLOGIA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14072"/>
            <a:ext cx="10255237" cy="58971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51121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PPGBiotec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386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2018-02-15T10:42:46Z</dcterms:modified>
</cp:coreProperties>
</file>