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45592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err="1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PPGEnf</a:t>
            </a:r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Enfermagem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PPGEnf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6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PPGEnf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2" y="603745"/>
            <a:ext cx="10255234" cy="58971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PPGEnf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PPGEnf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4072"/>
            <a:ext cx="10255236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PPGEnf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1823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5720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PPGEnf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349</TotalTime>
  <Words>283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39</cp:revision>
  <dcterms:created xsi:type="dcterms:W3CDTF">2018-02-05T10:40:18Z</dcterms:created>
  <dcterms:modified xsi:type="dcterms:W3CDTF">2018-02-22T14:50:29Z</dcterms:modified>
</cp:coreProperties>
</file>