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45592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 err="1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PPGPsi</a:t>
            </a:r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Psicologia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PPGPsi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6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PPGPsi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2" y="603745"/>
            <a:ext cx="10255234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PPGPsi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PPGPsi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5"/>
            <a:ext cx="10255236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PPGPsi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720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 err="1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PPGPsi</a:t>
            </a:r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357</TotalTime>
  <Words>283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38</cp:revision>
  <dcterms:created xsi:type="dcterms:W3CDTF">2018-02-05T10:40:18Z</dcterms:created>
  <dcterms:modified xsi:type="dcterms:W3CDTF">2018-02-08T13:16:07Z</dcterms:modified>
</cp:coreProperties>
</file>