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8228919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PPGPUR-</a:t>
            </a:r>
            <a:r>
              <a:rPr lang="pt-BR" sz="1900" b="1" dirty="0" err="1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pt-BR" sz="19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PLANEJAMENTO E USO DE RECURSOS RENOVÁVEIS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5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PPGPUR-</a:t>
            </a:r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5" cy="57701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PPGPUR-</a:t>
            </a:r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3" y="603745"/>
            <a:ext cx="10255232" cy="589714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PPGPUR-</a:t>
            </a:r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4"/>
            <a:ext cx="10255236" cy="589714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PPGPUR-</a:t>
            </a:r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4072"/>
            <a:ext cx="10255235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PPGPUR-</a:t>
            </a:r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4229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3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PPGPUR-</a:t>
            </a:r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351</TotalTime>
  <Words>288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40</cp:revision>
  <dcterms:created xsi:type="dcterms:W3CDTF">2018-02-05T10:40:18Z</dcterms:created>
  <dcterms:modified xsi:type="dcterms:W3CDTF">2018-02-26T13:48:24Z</dcterms:modified>
</cp:coreProperties>
</file>